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75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So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2372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9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9576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🌎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Global Market Trends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349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introduces Global Market Trends Analyzer, a powerful data analytics tool designed to provide real-time market insights and facilitate strategic decision-making for businesses.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63785"/>
            <a:ext cx="60882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Presented by : Team 1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56127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Harshith Sai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549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Dumpati Ravali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4971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Vanishree Srinivas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177" y="365522"/>
            <a:ext cx="6035993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Contribution By The Team Members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77" y="1046678"/>
            <a:ext cx="2598420" cy="16059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5177" y="2818686"/>
            <a:ext cx="1916073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Development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65177" y="3106103"/>
            <a:ext cx="443376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 + APIs</a:t>
            </a:r>
            <a:endParaRPr lang="en-US" sz="1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56" y="1046678"/>
            <a:ext cx="2598420" cy="16059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98256" y="2818686"/>
            <a:ext cx="1661636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Visualization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5098256" y="3106103"/>
            <a:ext cx="443376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Matplotlib, Seaborn, Plotly</a:t>
            </a:r>
            <a:endParaRPr lang="en-US" sz="1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335" y="1046678"/>
            <a:ext cx="2598539" cy="16059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31335" y="2818686"/>
            <a:ext cx="1661636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Technologies Used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9731335" y="3106103"/>
            <a:ext cx="443388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Streamlit</a:t>
            </a:r>
            <a:endParaRPr lang="en-US" sz="1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77" y="3468410"/>
            <a:ext cx="8029218" cy="45163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73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5171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YOU!!!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197846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64386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About the Application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Analyze global market trends and data to inform strategic decisions.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Registration and Authentication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Market Data Upload and Visualization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Trend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Search and Comparative Analysis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Admin CRUD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6592372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Application Navigation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109102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244775" y="2078117"/>
            <a:ext cx="14073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324701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Login/Register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user authentication for access.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7211556" y="3186589"/>
            <a:ext cx="20716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Upload and visualize market data.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212032" y="4184213"/>
            <a:ext cx="20621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Trend Analyzer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Analyze market trends and patterns.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7206794" y="5181838"/>
            <a:ext cx="21681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43739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Search &amp; Comparative Analysis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Compare market data across companies.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3F3F44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6" name="Text 24"/>
          <p:cNvSpPr/>
          <p:nvPr/>
        </p:nvSpPr>
        <p:spPr>
          <a:xfrm>
            <a:off x="7210485" y="6179463"/>
            <a:ext cx="209431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324701" y="606873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Admin Dashboard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 CRUD operations on data.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6908" y="5479852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933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Login &amp; Registration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authentication using session states.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366147" y="5479852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Upload CSV data and visualize it with charts.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789795" y="547985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Trend Analyzer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Filter data by date range or region, generate correlation matrix and heatmap.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18" y="561023"/>
            <a:ext cx="6542127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Interactive Visualizations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8" y="1606629"/>
            <a:ext cx="2762250" cy="17071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4018" y="3568660"/>
            <a:ext cx="2550200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Line Chart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4018" y="4009787"/>
            <a:ext cx="307109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Trend of Units Sold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107" y="1606629"/>
            <a:ext cx="2762250" cy="1707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91107" y="3568660"/>
            <a:ext cx="2550200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Bar Chart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4091107" y="4009787"/>
            <a:ext cx="307109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Units Sold by Date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195" y="1606629"/>
            <a:ext cx="2762250" cy="17071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8195" y="3568660"/>
            <a:ext cx="2550200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Pie Chart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468195" y="4009787"/>
            <a:ext cx="307109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Market Share by Category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284" y="1606629"/>
            <a:ext cx="2762250" cy="17071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45284" y="3568660"/>
            <a:ext cx="2550200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Heatmap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0845284" y="4009787"/>
            <a:ext cx="307109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Correlation of Numerical Data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018" y="4948238"/>
            <a:ext cx="2762250" cy="17071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14018" y="6910268"/>
            <a:ext cx="2550200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Scatter Plot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714018" y="7351395"/>
            <a:ext cx="307109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Price vs Units Sold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2991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SQLite for storing market data, CRUD operations for admin management.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Fetch real-time market data using Financial Modeling Prep API.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Predictive analysis for trends using scikit-learn.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953333"/>
            <a:ext cx="7565946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Advanced Analysis Module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1974771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19563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Search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2673191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Search specific company symbols for analysis.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741896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96275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44031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Compare data for multiple companies side-by-side.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509022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20744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Display trend line graphs and market share visualizations.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Admin Dashboard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4428" y="3259336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3221831"/>
            <a:ext cx="2571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CRUD Operations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6091" y="4036814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4086463"/>
            <a:ext cx="2629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6567" y="490144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951095"/>
            <a:ext cx="1966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Updates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1924" y="5766078"/>
            <a:ext cx="1847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815727"/>
            <a:ext cx="13455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Analytics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Streamlit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FastAPI, SQLite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Matplotlib, Seaborn, Plotly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scikit-learn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325</Words>
  <Application>Microsoft Office PowerPoint</Application>
  <PresentationFormat>Custom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Sora Medium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Vanishree Srinivas</cp:lastModifiedBy>
  <cp:revision>2</cp:revision>
  <dcterms:created xsi:type="dcterms:W3CDTF">2025-01-15T13:04:06Z</dcterms:created>
  <dcterms:modified xsi:type="dcterms:W3CDTF">2025-01-15T14:22:12Z</dcterms:modified>
</cp:coreProperties>
</file>